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8229600" cy="10972800" type="B4JIS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FF3300"/>
    <a:srgbClr val="FFCC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070D3C-0414-414F-A7A1-A31C384E2A95}" v="2" dt="2023-06-28T03:15:19.9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75" d="100"/>
          <a:sy n="75" d="100"/>
        </p:scale>
        <p:origin x="122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GATSU Tooru（永津 徹）" userId="47caccb5-8ab2-4f4f-9978-ff16ea55057e" providerId="ADAL" clId="{3F070D3C-0414-414F-A7A1-A31C384E2A95}"/>
    <pc:docChg chg="undo custSel modSld">
      <pc:chgData name="NAGATSU Tooru（永津 徹）" userId="47caccb5-8ab2-4f4f-9978-ff16ea55057e" providerId="ADAL" clId="{3F070D3C-0414-414F-A7A1-A31C384E2A95}" dt="2023-06-28T03:18:13.710" v="180" actId="207"/>
      <pc:docMkLst>
        <pc:docMk/>
      </pc:docMkLst>
      <pc:sldChg chg="modSp mod">
        <pc:chgData name="NAGATSU Tooru（永津 徹）" userId="47caccb5-8ab2-4f4f-9978-ff16ea55057e" providerId="ADAL" clId="{3F070D3C-0414-414F-A7A1-A31C384E2A95}" dt="2023-06-28T03:18:13.710" v="180" actId="207"/>
        <pc:sldMkLst>
          <pc:docMk/>
          <pc:sldMk cId="1485454341" sldId="258"/>
        </pc:sldMkLst>
        <pc:spChg chg="mod">
          <ac:chgData name="NAGATSU Tooru（永津 徹）" userId="47caccb5-8ab2-4f4f-9978-ff16ea55057e" providerId="ADAL" clId="{3F070D3C-0414-414F-A7A1-A31C384E2A95}" dt="2023-06-28T03:18:13.710" v="180" actId="207"/>
          <ac:spMkLst>
            <pc:docMk/>
            <pc:sldMk cId="1485454341" sldId="258"/>
            <ac:spMk id="26" creationId="{0910F0CD-B593-4C94-BED0-C70697978A1B}"/>
          </ac:spMkLst>
        </pc:spChg>
        <pc:spChg chg="mod">
          <ac:chgData name="NAGATSU Tooru（永津 徹）" userId="47caccb5-8ab2-4f4f-9978-ff16ea55057e" providerId="ADAL" clId="{3F070D3C-0414-414F-A7A1-A31C384E2A95}" dt="2023-06-28T03:16:12.215" v="104" actId="207"/>
          <ac:spMkLst>
            <pc:docMk/>
            <pc:sldMk cId="1485454341" sldId="258"/>
            <ac:spMk id="43" creationId="{C5F347AA-C765-AF67-6B42-E4B2306D989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795781"/>
            <a:ext cx="6995160" cy="382016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763261"/>
            <a:ext cx="6172200" cy="2649219"/>
          </a:xfrm>
        </p:spPr>
        <p:txBody>
          <a:bodyPr/>
          <a:lstStyle>
            <a:lvl1pPr marL="0" indent="0" algn="ctr">
              <a:buNone/>
              <a:defRPr sz="2160"/>
            </a:lvl1pPr>
            <a:lvl2pPr marL="411480" indent="0" algn="ctr">
              <a:buNone/>
              <a:defRPr sz="1800"/>
            </a:lvl2pPr>
            <a:lvl3pPr marL="822960" indent="0" algn="ctr">
              <a:buNone/>
              <a:defRPr sz="1620"/>
            </a:lvl3pPr>
            <a:lvl4pPr marL="1234440" indent="0" algn="ctr">
              <a:buNone/>
              <a:defRPr sz="1440"/>
            </a:lvl4pPr>
            <a:lvl5pPr marL="1645920" indent="0" algn="ctr">
              <a:buNone/>
              <a:defRPr sz="1440"/>
            </a:lvl5pPr>
            <a:lvl6pPr marL="2057400" indent="0" algn="ctr">
              <a:buNone/>
              <a:defRPr sz="1440"/>
            </a:lvl6pPr>
            <a:lvl7pPr marL="2468880" indent="0" algn="ctr">
              <a:buNone/>
              <a:defRPr sz="1440"/>
            </a:lvl7pPr>
            <a:lvl8pPr marL="2880360" indent="0" algn="ctr">
              <a:buNone/>
              <a:defRPr sz="1440"/>
            </a:lvl8pPr>
            <a:lvl9pPr marL="3291840" indent="0" algn="ctr">
              <a:buNone/>
              <a:defRPr sz="14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6596-F4D1-4372-B4C2-8E66D84C69A9}" type="datetimeFigureOut">
              <a:rPr kumimoji="1" lang="ja-JP" altLang="en-US" smtClean="0"/>
              <a:t>2024/4/20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15EB-9D6F-4414-9D71-0DA9F948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613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6596-F4D1-4372-B4C2-8E66D84C69A9}" type="datetimeFigureOut">
              <a:rPr kumimoji="1" lang="ja-JP" altLang="en-US" smtClean="0"/>
              <a:t>2024/4/20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15EB-9D6F-4414-9D71-0DA9F948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303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89308" y="584200"/>
            <a:ext cx="1774508" cy="929894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5785" y="584200"/>
            <a:ext cx="5220653" cy="929894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6596-F4D1-4372-B4C2-8E66D84C69A9}" type="datetimeFigureOut">
              <a:rPr kumimoji="1" lang="ja-JP" altLang="en-US" smtClean="0"/>
              <a:t>2024/4/20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15EB-9D6F-4414-9D71-0DA9F948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554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6596-F4D1-4372-B4C2-8E66D84C69A9}" type="datetimeFigureOut">
              <a:rPr kumimoji="1" lang="ja-JP" altLang="en-US" smtClean="0"/>
              <a:t>2024/4/20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15EB-9D6F-4414-9D71-0DA9F948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944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499" y="2735583"/>
            <a:ext cx="7098030" cy="4564379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1499" y="7343143"/>
            <a:ext cx="7098030" cy="2400299"/>
          </a:xfrm>
        </p:spPr>
        <p:txBody>
          <a:bodyPr/>
          <a:lstStyle>
            <a:lvl1pPr marL="0" indent="0">
              <a:buNone/>
              <a:defRPr sz="2160">
                <a:solidFill>
                  <a:schemeClr val="tx1"/>
                </a:solidFill>
              </a:defRPr>
            </a:lvl1pPr>
            <a:lvl2pPr marL="41148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22960" indent="0">
              <a:buNone/>
              <a:defRPr sz="1620">
                <a:solidFill>
                  <a:schemeClr val="tx1">
                    <a:tint val="75000"/>
                  </a:schemeClr>
                </a:solidFill>
              </a:defRPr>
            </a:lvl3pPr>
            <a:lvl4pPr marL="123444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4pPr>
            <a:lvl5pPr marL="16459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5pPr>
            <a:lvl6pPr marL="205740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6pPr>
            <a:lvl7pPr marL="246888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7pPr>
            <a:lvl8pPr marL="288036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8pPr>
            <a:lvl9pPr marL="329184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6596-F4D1-4372-B4C2-8E66D84C69A9}" type="datetimeFigureOut">
              <a:rPr kumimoji="1" lang="ja-JP" altLang="en-US" smtClean="0"/>
              <a:t>2024/4/20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15EB-9D6F-4414-9D71-0DA9F948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1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5785" y="2921000"/>
            <a:ext cx="3497580" cy="69621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6235" y="2921000"/>
            <a:ext cx="3497580" cy="69621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6596-F4D1-4372-B4C2-8E66D84C69A9}" type="datetimeFigureOut">
              <a:rPr kumimoji="1" lang="ja-JP" altLang="en-US" smtClean="0"/>
              <a:t>2024/4/20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15EB-9D6F-4414-9D71-0DA9F948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79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584202"/>
            <a:ext cx="7098030" cy="212090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858" y="2689861"/>
            <a:ext cx="3481506" cy="1318259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6858" y="4008120"/>
            <a:ext cx="3481506" cy="58953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66235" y="2689861"/>
            <a:ext cx="3498652" cy="1318259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66235" y="4008120"/>
            <a:ext cx="3498652" cy="58953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6596-F4D1-4372-B4C2-8E66D84C69A9}" type="datetimeFigureOut">
              <a:rPr kumimoji="1" lang="ja-JP" altLang="en-US" smtClean="0"/>
              <a:t>2024/4/20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15EB-9D6F-4414-9D71-0DA9F948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770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6596-F4D1-4372-B4C2-8E66D84C69A9}" type="datetimeFigureOut">
              <a:rPr kumimoji="1" lang="ja-JP" altLang="en-US" smtClean="0"/>
              <a:t>2024/4/20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15EB-9D6F-4414-9D71-0DA9F948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366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6596-F4D1-4372-B4C2-8E66D84C69A9}" type="datetimeFigureOut">
              <a:rPr kumimoji="1" lang="ja-JP" altLang="en-US" smtClean="0"/>
              <a:t>2024/4/20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15EB-9D6F-4414-9D71-0DA9F948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0736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731520"/>
            <a:ext cx="2654260" cy="256032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8652" y="1579882"/>
            <a:ext cx="4166235" cy="7797800"/>
          </a:xfrm>
        </p:spPr>
        <p:txBody>
          <a:bodyPr/>
          <a:lstStyle>
            <a:lvl1pPr>
              <a:defRPr sz="2880"/>
            </a:lvl1pPr>
            <a:lvl2pPr>
              <a:defRPr sz="2520"/>
            </a:lvl2pPr>
            <a:lvl3pPr>
              <a:defRPr sz="216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3291840"/>
            <a:ext cx="2654260" cy="6098541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6596-F4D1-4372-B4C2-8E66D84C69A9}" type="datetimeFigureOut">
              <a:rPr kumimoji="1" lang="ja-JP" altLang="en-US" smtClean="0"/>
              <a:t>2024/4/20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15EB-9D6F-4414-9D71-0DA9F948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729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731520"/>
            <a:ext cx="2654260" cy="256032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98652" y="1579882"/>
            <a:ext cx="4166235" cy="7797800"/>
          </a:xfrm>
        </p:spPr>
        <p:txBody>
          <a:bodyPr anchor="t"/>
          <a:lstStyle>
            <a:lvl1pPr marL="0" indent="0">
              <a:buNone/>
              <a:defRPr sz="2880"/>
            </a:lvl1pPr>
            <a:lvl2pPr marL="411480" indent="0">
              <a:buNone/>
              <a:defRPr sz="2520"/>
            </a:lvl2pPr>
            <a:lvl3pPr marL="822960" indent="0">
              <a:buNone/>
              <a:defRPr sz="2160"/>
            </a:lvl3pPr>
            <a:lvl4pPr marL="1234440" indent="0">
              <a:buNone/>
              <a:defRPr sz="1800"/>
            </a:lvl4pPr>
            <a:lvl5pPr marL="1645920" indent="0">
              <a:buNone/>
              <a:defRPr sz="1800"/>
            </a:lvl5pPr>
            <a:lvl6pPr marL="2057400" indent="0">
              <a:buNone/>
              <a:defRPr sz="1800"/>
            </a:lvl6pPr>
            <a:lvl7pPr marL="2468880" indent="0">
              <a:buNone/>
              <a:defRPr sz="1800"/>
            </a:lvl7pPr>
            <a:lvl8pPr marL="2880360" indent="0">
              <a:buNone/>
              <a:defRPr sz="1800"/>
            </a:lvl8pPr>
            <a:lvl9pPr marL="3291840" indent="0">
              <a:buNone/>
              <a:defRPr sz="1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3291840"/>
            <a:ext cx="2654260" cy="6098541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6596-F4D1-4372-B4C2-8E66D84C69A9}" type="datetimeFigureOut">
              <a:rPr kumimoji="1" lang="ja-JP" altLang="en-US" smtClean="0"/>
              <a:t>2024/4/20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A15EB-9D6F-4414-9D71-0DA9F948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75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785" y="584202"/>
            <a:ext cx="7098030" cy="2120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785" y="2921000"/>
            <a:ext cx="7098030" cy="6962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5785" y="10170162"/>
            <a:ext cx="185166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96596-F4D1-4372-B4C2-8E66D84C69A9}" type="datetimeFigureOut">
              <a:rPr kumimoji="1" lang="ja-JP" altLang="en-US" smtClean="0"/>
              <a:t>2024/4/20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6055" y="10170162"/>
            <a:ext cx="277749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2155" y="10170162"/>
            <a:ext cx="185166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A15EB-9D6F-4414-9D71-0DA9F948AB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373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22960" rtl="0" eaLnBrk="1" latinLnBrk="0" hangingPunct="1">
        <a:lnSpc>
          <a:spcPct val="90000"/>
        </a:lnSpc>
        <a:spcBef>
          <a:spcPct val="0"/>
        </a:spcBef>
        <a:buNone/>
        <a:defRPr kumimoji="1" sz="39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5740" indent="-205740" algn="l" defTabSz="82296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172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85166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26314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*****/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apa-haganai.com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55AB04F8-9C34-B48B-1FE0-E966C57B2B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0134" y="5592755"/>
            <a:ext cx="2079995" cy="1710796"/>
          </a:xfrm>
          <a:prstGeom prst="rect">
            <a:avLst/>
          </a:prstGeom>
        </p:spPr>
      </p:pic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5F347AA-C765-AF67-6B42-E4B2306D9897}"/>
              </a:ext>
            </a:extLst>
          </p:cNvPr>
          <p:cNvSpPr txBox="1"/>
          <p:nvPr/>
        </p:nvSpPr>
        <p:spPr>
          <a:xfrm>
            <a:off x="15967" y="3062792"/>
            <a:ext cx="8325205" cy="763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１．主催　　　　　＊＊＊＊＊労働組合</a:t>
            </a:r>
            <a:endParaRPr kumimoji="1"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endParaRPr kumimoji="1"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２．日時　　　　　</a:t>
            </a:r>
            <a:r>
              <a:rPr kumimoji="1" lang="en-US" altLang="ja-JP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****</a:t>
            </a:r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</a:t>
            </a:r>
            <a:r>
              <a:rPr kumimoji="1" lang="en-US" altLang="ja-JP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**</a:t>
            </a:r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</a:t>
            </a:r>
            <a:r>
              <a:rPr kumimoji="1" lang="en-US" altLang="ja-JP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**</a:t>
            </a:r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日</a:t>
            </a:r>
            <a:r>
              <a:rPr kumimoji="1" lang="en-US" altLang="ja-JP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(*)</a:t>
            </a:r>
          </a:p>
          <a:p>
            <a:endParaRPr kumimoji="1"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　　　</a:t>
            </a:r>
            <a:r>
              <a:rPr kumimoji="1" lang="en-US" altLang="ja-JP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**:**</a:t>
            </a:r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＊＊＊駅　発</a:t>
            </a:r>
            <a:endParaRPr kumimoji="1"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　　　</a:t>
            </a:r>
            <a:r>
              <a:rPr kumimoji="1" lang="en-US" altLang="ja-JP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**:**</a:t>
            </a:r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＊＊＊＊＊球場　着</a:t>
            </a:r>
            <a:endParaRPr kumimoji="1"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  　　　↓　　練習見学</a:t>
            </a:r>
            <a:endParaRPr kumimoji="1"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　　　</a:t>
            </a:r>
            <a:r>
              <a:rPr kumimoji="1" lang="en-US" altLang="ja-JP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**:**</a:t>
            </a:r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試合開始</a:t>
            </a:r>
            <a:endParaRPr kumimoji="1"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　　　</a:t>
            </a:r>
            <a:r>
              <a:rPr kumimoji="1" lang="en-US" altLang="ja-JP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**:**</a:t>
            </a:r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＊＊＊＊＊球場　発</a:t>
            </a:r>
            <a:r>
              <a:rPr kumimoji="1" lang="en-US" altLang="ja-JP" sz="14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※</a:t>
            </a:r>
          </a:p>
          <a:p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　　　</a:t>
            </a:r>
            <a:r>
              <a:rPr kumimoji="1" lang="en-US" altLang="ja-JP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**:**</a:t>
            </a:r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＊＊＊駅　着</a:t>
            </a:r>
            <a:endParaRPr kumimoji="1"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endParaRPr kumimoji="1"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３．ツアー概要　　プロ野球公式戦　＊＊＊＊＊</a:t>
            </a:r>
            <a:r>
              <a:rPr kumimoji="1" lang="en-US" altLang="ja-JP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VS</a:t>
            </a:r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＊＊＊＊＊</a:t>
            </a:r>
            <a:endParaRPr kumimoji="1"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　　　座席：内野指定席　１塁側　＊＊列</a:t>
            </a:r>
            <a:r>
              <a:rPr kumimoji="1" lang="en-US" altLang="ja-JP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×</a:t>
            </a:r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＊＊席</a:t>
            </a:r>
            <a:endParaRPr kumimoji="1"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　　　飲食：各自球場内の売店で購入下さい</a:t>
            </a:r>
            <a:endParaRPr kumimoji="1"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　　　　　　</a:t>
            </a:r>
            <a:r>
              <a:rPr kumimoji="1" lang="en-US" altLang="ja-JP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※</a:t>
            </a:r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希望者はお弁当の予約を承ります</a:t>
            </a:r>
            <a:endParaRPr kumimoji="1"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　　　　　　お弁当予約について </a:t>
            </a:r>
            <a:endParaRPr kumimoji="1"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　　　　　　</a:t>
            </a:r>
            <a:r>
              <a:rPr kumimoji="1" lang="en-US" altLang="ja-JP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(</a:t>
            </a:r>
            <a:r>
              <a:rPr kumimoji="1" lang="en-US" altLang="ja-JP" sz="1400" dirty="0">
                <a:latin typeface="HGSｺﾞｼｯｸM" panose="020B0600000000000000" pitchFamily="50" charset="-128"/>
                <a:ea typeface="HGSｺﾞｼｯｸM" panose="020B0600000000000000" pitchFamily="50" charset="-128"/>
                <a:hlinkClick r:id="rId3"/>
              </a:rPr>
              <a:t>https://www.*****</a:t>
            </a:r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</a:t>
            </a:r>
            <a:endParaRPr kumimoji="1"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endParaRPr kumimoji="1"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４．参加費　　　　 対象者：組合員とその配偶者</a:t>
            </a:r>
            <a:r>
              <a:rPr kumimoji="1" lang="en-US" altLang="ja-JP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.</a:t>
            </a:r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子</a:t>
            </a:r>
          </a:p>
          <a:p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　　　　　　　　　　参加費：大人　　　　＊＊＊＊＊円</a:t>
            </a:r>
          </a:p>
          <a:p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 　　　　　　　　　　　　　中学生以下   ＊＊＊＊＊円</a:t>
            </a:r>
            <a:endParaRPr kumimoji="1"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　　　 定員   ：先着</a:t>
            </a:r>
            <a:r>
              <a:rPr kumimoji="1" lang="en-US" altLang="ja-JP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28</a:t>
            </a:r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名</a:t>
            </a:r>
          </a:p>
          <a:p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  　　　  　　　　　</a:t>
            </a:r>
            <a:r>
              <a:rPr kumimoji="1" lang="en-US" altLang="ja-JP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※4</a:t>
            </a:r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歳未満のお子様で</a:t>
            </a:r>
            <a:r>
              <a:rPr kumimoji="1" lang="en-US" altLang="ja-JP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</a:t>
            </a:r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人で着席しない場合は無料</a:t>
            </a:r>
            <a:r>
              <a:rPr kumimoji="1" lang="ja-JP" altLang="en-US" sz="11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（定員に含みません）</a:t>
            </a:r>
          </a:p>
          <a:p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         　　　　 　</a:t>
            </a:r>
            <a:r>
              <a:rPr kumimoji="1" lang="en-US" altLang="ja-JP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</a:t>
            </a:r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人で着席する場合は中学生以下とします</a:t>
            </a:r>
            <a:endParaRPr kumimoji="1"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endParaRPr kumimoji="1"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５．申込要領　　　</a:t>
            </a:r>
            <a:r>
              <a:rPr kumimoji="1" lang="en-US" altLang="ja-JP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**</a:t>
            </a:r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</a:t>
            </a:r>
            <a:r>
              <a:rPr kumimoji="1" lang="en-US" altLang="ja-JP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**</a:t>
            </a:r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日</a:t>
            </a:r>
            <a:r>
              <a:rPr kumimoji="1" lang="en-US" altLang="ja-JP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(*)</a:t>
            </a:r>
            <a:r>
              <a:rPr kumimoji="1" lang="ja-JP" altLang="en-US" sz="1400" dirty="0" err="1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までに</a:t>
            </a:r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上記リンクか</a:t>
            </a:r>
            <a:r>
              <a:rPr kumimoji="1" lang="en-US" altLang="ja-JP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QR</a:t>
            </a:r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コードから申込申請してください</a:t>
            </a:r>
          </a:p>
          <a:p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　　　承認が完了しましたら、メールにて連絡します</a:t>
            </a:r>
          </a:p>
          <a:p>
            <a:endParaRPr kumimoji="1"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６．注意事項　　　</a:t>
            </a:r>
            <a:r>
              <a:rPr kumimoji="1" lang="en-US" altLang="ja-JP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※</a:t>
            </a:r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試合が終了しない場合でも、バスはスタジアムを </a:t>
            </a:r>
            <a:r>
              <a:rPr kumimoji="1" lang="en-US" altLang="ja-JP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**:** </a:t>
            </a:r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に出発します</a:t>
            </a:r>
            <a:endParaRPr kumimoji="1"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　　　　試合終了まで観戦希望の方は各自交通手段を確保して下さい</a:t>
            </a:r>
          </a:p>
          <a:p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　　　</a:t>
            </a:r>
            <a:r>
              <a:rPr kumimoji="1" lang="en-US" altLang="ja-JP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※</a:t>
            </a:r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試合が出発予定時刻前に終了した場合、バスは終了時刻に合わせ出発します。</a:t>
            </a:r>
            <a:endParaRPr kumimoji="1"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　　　　別途ご案内します。</a:t>
            </a:r>
            <a:endParaRPr kumimoji="1"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　　　</a:t>
            </a:r>
            <a:r>
              <a:rPr kumimoji="1" lang="en-US" altLang="ja-JP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※</a:t>
            </a:r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観戦チケットに限りがある為、先着順</a:t>
            </a:r>
            <a:r>
              <a:rPr kumimoji="1" lang="en-US" altLang="ja-JP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(28</a:t>
            </a:r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名</a:t>
            </a:r>
            <a:r>
              <a:rPr kumimoji="1" lang="en-US" altLang="ja-JP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)</a:t>
            </a:r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とします。</a:t>
            </a:r>
            <a:endParaRPr kumimoji="1"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　　　　定員数に達した場合はお断りさせて頂く事をご了承下さい。　　</a:t>
            </a:r>
            <a:endParaRPr kumimoji="1" lang="en-US" altLang="ja-JP" sz="14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53D8249-DEFA-A1F2-DCAA-A86E2E217A08}"/>
              </a:ext>
            </a:extLst>
          </p:cNvPr>
          <p:cNvSpPr/>
          <p:nvPr/>
        </p:nvSpPr>
        <p:spPr>
          <a:xfrm>
            <a:off x="5873681" y="3017047"/>
            <a:ext cx="2191396" cy="21902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48080" y="39618"/>
            <a:ext cx="3403600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kumimoji="1" lang="ja-JP" altLang="en-US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＊＊＊＊労働組合</a:t>
            </a:r>
          </a:p>
        </p:txBody>
      </p:sp>
      <p:cxnSp>
        <p:nvCxnSpPr>
          <p:cNvPr id="9" name="直線コネクタ 8"/>
          <p:cNvCxnSpPr>
            <a:cxnSpLocks/>
          </p:cNvCxnSpPr>
          <p:nvPr/>
        </p:nvCxnSpPr>
        <p:spPr>
          <a:xfrm flipV="1">
            <a:off x="348081" y="466808"/>
            <a:ext cx="6608762" cy="5621"/>
          </a:xfrm>
          <a:prstGeom prst="line">
            <a:avLst/>
          </a:prstGeom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45"/>
          <p:cNvSpPr txBox="1">
            <a:spLocks noChangeArrowheads="1"/>
          </p:cNvSpPr>
          <p:nvPr/>
        </p:nvSpPr>
        <p:spPr bwMode="auto">
          <a:xfrm>
            <a:off x="5137798" y="123492"/>
            <a:ext cx="2790399" cy="27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184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Ｎｏ</a:t>
            </a:r>
            <a:r>
              <a:rPr lang="en-US" altLang="ja-JP" sz="1184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. </a:t>
            </a:r>
            <a:r>
              <a:rPr lang="ja-JP" altLang="en-US" sz="1184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＊＊　＊＊＊＊年＊＊月＊＊日　　　　　　　　　　　　　　　　　　　　　　　　　　　　　　　　　　　　　　　</a:t>
            </a:r>
          </a:p>
        </p:txBody>
      </p:sp>
      <p:sp>
        <p:nvSpPr>
          <p:cNvPr id="26" name="テキスト ボックス 55">
            <a:extLst>
              <a:ext uri="{FF2B5EF4-FFF2-40B4-BE49-F238E27FC236}">
                <a16:creationId xmlns:a16="http://schemas.microsoft.com/office/drawing/2014/main" id="{0910F0CD-B593-4C94-BED0-C70697978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" y="10464156"/>
            <a:ext cx="8052071" cy="318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7500" tIns="73750" rIns="147500" bIns="7375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問合せ先　＊＊＊ー＊＊＊＊ー＊＊＊＊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6F73220D-FBD3-1FE3-1063-22627DA7E584}"/>
              </a:ext>
            </a:extLst>
          </p:cNvPr>
          <p:cNvSpPr/>
          <p:nvPr/>
        </p:nvSpPr>
        <p:spPr>
          <a:xfrm>
            <a:off x="1108263" y="684072"/>
            <a:ext cx="6009302" cy="1077218"/>
          </a:xfrm>
          <a:prstGeom prst="rect">
            <a:avLst/>
          </a:prstGeom>
          <a:noFill/>
          <a:ln w="25400"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200" b="1" dirty="0">
                <a:ln w="254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「野球観戦ツアー」</a:t>
            </a:r>
            <a:endParaRPr lang="en-US" altLang="ja-JP" sz="3200" b="1" dirty="0">
              <a:ln w="25400">
                <a:solidFill>
                  <a:schemeClr val="tx1"/>
                </a:solidFill>
                <a:prstDash val="solid"/>
              </a:ln>
              <a:solidFill>
                <a:schemeClr val="accent1">
                  <a:lumMod val="20000"/>
                  <a:lumOff val="80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b="1" cap="none" spc="0" dirty="0">
                <a:ln w="254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参加者募集のお知らせ</a:t>
            </a:r>
            <a:endParaRPr lang="en-US" altLang="ja-JP" sz="3200" b="1" cap="none" spc="0" dirty="0">
              <a:ln w="25400">
                <a:solidFill>
                  <a:schemeClr val="tx1"/>
                </a:solidFill>
                <a:prstDash val="solid"/>
              </a:ln>
              <a:solidFill>
                <a:schemeClr val="accent1">
                  <a:lumMod val="20000"/>
                  <a:lumOff val="80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BD2F425-F578-7C62-37F2-19136CBB06AB}"/>
              </a:ext>
            </a:extLst>
          </p:cNvPr>
          <p:cNvSpPr txBox="1"/>
          <p:nvPr/>
        </p:nvSpPr>
        <p:spPr>
          <a:xfrm>
            <a:off x="6384031" y="2974421"/>
            <a:ext cx="11610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申込フォーム</a:t>
            </a:r>
            <a:endParaRPr kumimoji="1" lang="en-US" altLang="ja-JP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0B91ED9-BBB1-1B52-8A8A-431A87795BBD}"/>
              </a:ext>
            </a:extLst>
          </p:cNvPr>
          <p:cNvSpPr txBox="1"/>
          <p:nvPr/>
        </p:nvSpPr>
        <p:spPr>
          <a:xfrm>
            <a:off x="1088581" y="2026139"/>
            <a:ext cx="6048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＊＊月＊＊日</a:t>
            </a:r>
            <a:r>
              <a:rPr kumimoji="1"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＊</a:t>
            </a:r>
            <a:r>
              <a:rPr kumimoji="1"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＊＊：＊＊試合開始</a:t>
            </a:r>
            <a:endParaRPr kumimoji="1"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＊＊＊＊＊</a:t>
            </a:r>
            <a:r>
              <a:rPr kumimoji="1"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</a:t>
            </a:r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＊＊＊＊＊</a:t>
            </a:r>
            <a:endParaRPr kumimoji="1"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楕円 2"/>
          <p:cNvSpPr/>
          <p:nvPr/>
        </p:nvSpPr>
        <p:spPr>
          <a:xfrm rot="20932972">
            <a:off x="6313329" y="6766569"/>
            <a:ext cx="983036" cy="591301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30" name="Picture 6" descr="野球のピッチャーのイラスト">
            <a:extLst>
              <a:ext uri="{FF2B5EF4-FFF2-40B4-BE49-F238E27FC236}">
                <a16:creationId xmlns:a16="http://schemas.microsoft.com/office/drawing/2014/main" id="{52FDC19F-6CDF-6588-61D4-DDEA00333E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7882" y="634818"/>
            <a:ext cx="1968816" cy="2151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" descr="野球選手のイラスト（職業）">
            <a:extLst>
              <a:ext uri="{FF2B5EF4-FFF2-40B4-BE49-F238E27FC236}">
                <a16:creationId xmlns:a16="http://schemas.microsoft.com/office/drawing/2014/main" id="{F4D12EC1-4E8E-AF52-7588-1CB1300D97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446" y="662346"/>
            <a:ext cx="139065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hlinkClick r:id="rId6"/>
            <a:extLst>
              <a:ext uri="{FF2B5EF4-FFF2-40B4-BE49-F238E27FC236}">
                <a16:creationId xmlns:a16="http://schemas.microsoft.com/office/drawing/2014/main" id="{EF28612C-F952-9743-B7DF-CBFA65ADF2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8299" y="3333989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テキスト ボックス 13">
            <a:hlinkClick r:id="rId6"/>
            <a:extLst>
              <a:ext uri="{FF2B5EF4-FFF2-40B4-BE49-F238E27FC236}">
                <a16:creationId xmlns:a16="http://schemas.microsoft.com/office/drawing/2014/main" id="{46499D7A-4865-5E18-E22E-C568215C7870}"/>
              </a:ext>
            </a:extLst>
          </p:cNvPr>
          <p:cNvSpPr txBox="1"/>
          <p:nvPr/>
        </p:nvSpPr>
        <p:spPr>
          <a:xfrm>
            <a:off x="6226114" y="4369058"/>
            <a:ext cx="18222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0000FF"/>
                </a:solidFill>
              </a:rPr>
              <a:t>https://papa-haganai.com/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45434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1104</TotalTime>
  <Words>404</Words>
  <Application>Microsoft Office PowerPoint</Application>
  <PresentationFormat>B4 (JIS) 257x364 mm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UDPゴシック</vt:lpstr>
      <vt:lpstr>BIZ UDゴシック</vt:lpstr>
      <vt:lpstr>HGP創英角ﾎﾟｯﾌﾟ体</vt:lpstr>
      <vt:lpstr>HGSｺﾞｼｯｸM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>宇部興産株式会社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YAMASHITA Satoshi（山下 智史）</dc:creator>
  <cp:lastModifiedBy>ji.duwan@gmail.com</cp:lastModifiedBy>
  <cp:revision>91</cp:revision>
  <cp:lastPrinted>2023-04-24T23:58:58Z</cp:lastPrinted>
  <dcterms:created xsi:type="dcterms:W3CDTF">2022-08-24T06:02:16Z</dcterms:created>
  <dcterms:modified xsi:type="dcterms:W3CDTF">2024-04-20T01:14:37Z</dcterms:modified>
</cp:coreProperties>
</file>