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8229600" cy="10972800" type="B4JIS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FF"/>
    <a:srgbClr val="FF66CC"/>
    <a:srgbClr val="33CCFF"/>
    <a:srgbClr val="CC3300"/>
    <a:srgbClr val="FF66FF"/>
    <a:srgbClr val="FFFF99"/>
    <a:srgbClr val="FF33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98ECA8-0246-447C-B6D3-B09315096307}" v="6" dt="2023-11-02T08:01:37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12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GATSU Tooru（永津 徹）" userId="47caccb5-8ab2-4f4f-9978-ff16ea55057e" providerId="ADAL" clId="{DC98ECA8-0246-447C-B6D3-B09315096307}"/>
    <pc:docChg chg="undo custSel modSld">
      <pc:chgData name="NAGATSU Tooru（永津 徹）" userId="47caccb5-8ab2-4f4f-9978-ff16ea55057e" providerId="ADAL" clId="{DC98ECA8-0246-447C-B6D3-B09315096307}" dt="2023-11-02T08:33:31.521" v="1319" actId="207"/>
      <pc:docMkLst>
        <pc:docMk/>
      </pc:docMkLst>
      <pc:sldChg chg="addSp delSp modSp mod">
        <pc:chgData name="NAGATSU Tooru（永津 徹）" userId="47caccb5-8ab2-4f4f-9978-ff16ea55057e" providerId="ADAL" clId="{DC98ECA8-0246-447C-B6D3-B09315096307}" dt="2023-11-02T08:33:31.521" v="1319" actId="207"/>
        <pc:sldMkLst>
          <pc:docMk/>
          <pc:sldMk cId="1485454341" sldId="258"/>
        </pc:sldMkLst>
        <pc:spChg chg="add mod ord">
          <ac:chgData name="NAGATSU Tooru（永津 徹）" userId="47caccb5-8ab2-4f4f-9978-ff16ea55057e" providerId="ADAL" clId="{DC98ECA8-0246-447C-B6D3-B09315096307}" dt="2023-11-02T08:06:10.008" v="796" actId="14100"/>
          <ac:spMkLst>
            <pc:docMk/>
            <pc:sldMk cId="1485454341" sldId="258"/>
            <ac:spMk id="2" creationId="{813D27B5-DF4B-5E9A-FBF6-0D628EBFA33F}"/>
          </ac:spMkLst>
        </pc:spChg>
        <pc:spChg chg="add del mod ord">
          <ac:chgData name="NAGATSU Tooru（永津 徹）" userId="47caccb5-8ab2-4f4f-9978-ff16ea55057e" providerId="ADAL" clId="{DC98ECA8-0246-447C-B6D3-B09315096307}" dt="2023-11-02T08:02:13.434" v="708" actId="478"/>
          <ac:spMkLst>
            <pc:docMk/>
            <pc:sldMk cId="1485454341" sldId="258"/>
            <ac:spMk id="4" creationId="{B6E4F112-E9DF-2CEA-26DF-5688937CDC50}"/>
          </ac:spMkLst>
        </pc:spChg>
        <pc:spChg chg="add del mod ord">
          <ac:chgData name="NAGATSU Tooru（永津 徹）" userId="47caccb5-8ab2-4f4f-9978-ff16ea55057e" providerId="ADAL" clId="{DC98ECA8-0246-447C-B6D3-B09315096307}" dt="2023-11-02T07:28:30.057" v="58" actId="478"/>
          <ac:spMkLst>
            <pc:docMk/>
            <pc:sldMk cId="1485454341" sldId="258"/>
            <ac:spMk id="4" creationId="{ECC3746F-2107-9963-F9C5-5B89106DB331}"/>
          </ac:spMkLst>
        </pc:spChg>
        <pc:spChg chg="add mod ord">
          <ac:chgData name="NAGATSU Tooru（永津 徹）" userId="47caccb5-8ab2-4f4f-9978-ff16ea55057e" providerId="ADAL" clId="{DC98ECA8-0246-447C-B6D3-B09315096307}" dt="2023-11-02T08:33:31.521" v="1319" actId="207"/>
          <ac:spMkLst>
            <pc:docMk/>
            <pc:sldMk cId="1485454341" sldId="258"/>
            <ac:spMk id="5" creationId="{AC69D405-0F8B-A7A2-B2CA-8F30EFCDAE82}"/>
          </ac:spMkLst>
        </pc:spChg>
        <pc:spChg chg="add del mod">
          <ac:chgData name="NAGATSU Tooru（永津 徹）" userId="47caccb5-8ab2-4f4f-9978-ff16ea55057e" providerId="ADAL" clId="{DC98ECA8-0246-447C-B6D3-B09315096307}" dt="2023-11-02T08:02:17.596" v="709" actId="478"/>
          <ac:spMkLst>
            <pc:docMk/>
            <pc:sldMk cId="1485454341" sldId="258"/>
            <ac:spMk id="7" creationId="{D322D91E-2497-12C5-7070-8D84CA2F02DC}"/>
          </ac:spMkLst>
        </pc:spChg>
        <pc:spChg chg="mod">
          <ac:chgData name="NAGATSU Tooru（永津 徹）" userId="47caccb5-8ab2-4f4f-9978-ff16ea55057e" providerId="ADAL" clId="{DC98ECA8-0246-447C-B6D3-B09315096307}" dt="2023-11-02T08:19:47.932" v="1251" actId="1076"/>
          <ac:spMkLst>
            <pc:docMk/>
            <pc:sldMk cId="1485454341" sldId="258"/>
            <ac:spMk id="11" creationId="{0B157602-0CD6-AEE5-47B3-9124404CF9ED}"/>
          </ac:spMkLst>
        </pc:spChg>
        <pc:spChg chg="del">
          <ac:chgData name="NAGATSU Tooru（永津 徹）" userId="47caccb5-8ab2-4f4f-9978-ff16ea55057e" providerId="ADAL" clId="{DC98ECA8-0246-447C-B6D3-B09315096307}" dt="2023-11-02T07:26:08.665" v="16" actId="478"/>
          <ac:spMkLst>
            <pc:docMk/>
            <pc:sldMk cId="1485454341" sldId="258"/>
            <ac:spMk id="13" creationId="{653D8249-DEFA-A1F2-DCAA-A86E2E217A08}"/>
          </ac:spMkLst>
        </pc:spChg>
        <pc:spChg chg="del">
          <ac:chgData name="NAGATSU Tooru（永津 徹）" userId="47caccb5-8ab2-4f4f-9978-ff16ea55057e" providerId="ADAL" clId="{DC98ECA8-0246-447C-B6D3-B09315096307}" dt="2023-11-02T07:26:19.923" v="19" actId="478"/>
          <ac:spMkLst>
            <pc:docMk/>
            <pc:sldMk cId="1485454341" sldId="258"/>
            <ac:spMk id="16" creationId="{7BD2F425-F578-7C62-37F2-19136CBB06AB}"/>
          </ac:spMkLst>
        </pc:spChg>
        <pc:spChg chg="mod">
          <ac:chgData name="NAGATSU Tooru（永津 徹）" userId="47caccb5-8ab2-4f4f-9978-ff16ea55057e" providerId="ADAL" clId="{DC98ECA8-0246-447C-B6D3-B09315096307}" dt="2023-11-02T07:59:05.016" v="658" actId="1036"/>
          <ac:spMkLst>
            <pc:docMk/>
            <pc:sldMk cId="1485454341" sldId="258"/>
            <ac:spMk id="26" creationId="{0910F0CD-B593-4C94-BED0-C70697978A1B}"/>
          </ac:spMkLst>
        </pc:spChg>
        <pc:spChg chg="mod">
          <ac:chgData name="NAGATSU Tooru（永津 徹）" userId="47caccb5-8ab2-4f4f-9978-ff16ea55057e" providerId="ADAL" clId="{DC98ECA8-0246-447C-B6D3-B09315096307}" dt="2023-11-02T08:25:33.363" v="1317" actId="20577"/>
          <ac:spMkLst>
            <pc:docMk/>
            <pc:sldMk cId="1485454341" sldId="258"/>
            <ac:spMk id="35" creationId="{5CA07F81-A747-7FA9-1A35-695DE807E2F2}"/>
          </ac:spMkLst>
        </pc:spChg>
        <pc:spChg chg="mod ord">
          <ac:chgData name="NAGATSU Tooru（永津 徹）" userId="47caccb5-8ab2-4f4f-9978-ff16ea55057e" providerId="ADAL" clId="{DC98ECA8-0246-447C-B6D3-B09315096307}" dt="2023-11-02T08:33:15.266" v="1318" actId="207"/>
          <ac:spMkLst>
            <pc:docMk/>
            <pc:sldMk cId="1485454341" sldId="258"/>
            <ac:spMk id="37" creationId="{3418150D-4571-3D1B-E176-B09406928ECB}"/>
          </ac:spMkLst>
        </pc:spChg>
        <pc:picChg chg="add mod ord modCrop">
          <ac:chgData name="NAGATSU Tooru（永津 徹）" userId="47caccb5-8ab2-4f4f-9978-ff16ea55057e" providerId="ADAL" clId="{DC98ECA8-0246-447C-B6D3-B09315096307}" dt="2023-11-02T08:19:47.932" v="1251" actId="1076"/>
          <ac:picMkLst>
            <pc:docMk/>
            <pc:sldMk cId="1485454341" sldId="258"/>
            <ac:picMk id="3" creationId="{7BF67159-2230-0DBA-8284-7EDCD8082AA4}"/>
          </ac:picMkLst>
        </pc:picChg>
        <pc:picChg chg="add del">
          <ac:chgData name="NAGATSU Tooru（永津 徹）" userId="47caccb5-8ab2-4f4f-9978-ff16ea55057e" providerId="ADAL" clId="{DC98ECA8-0246-447C-B6D3-B09315096307}" dt="2023-11-02T07:26:10.407" v="17" actId="478"/>
          <ac:picMkLst>
            <pc:docMk/>
            <pc:sldMk cId="1485454341" sldId="258"/>
            <ac:picMk id="15" creationId="{DA0161AF-59EE-A110-DD98-F7DA6B5196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95781"/>
            <a:ext cx="6995160" cy="382016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763261"/>
            <a:ext cx="6172200" cy="2649219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61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30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84200"/>
            <a:ext cx="1774508" cy="929894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84200"/>
            <a:ext cx="5220653" cy="929894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94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735583"/>
            <a:ext cx="7098030" cy="456437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343143"/>
            <a:ext cx="7098030" cy="24002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79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84202"/>
            <a:ext cx="7098030" cy="21209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689861"/>
            <a:ext cx="3481506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008120"/>
            <a:ext cx="3481506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689861"/>
            <a:ext cx="3498652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008120"/>
            <a:ext cx="3498652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77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3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73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79882"/>
            <a:ext cx="4166235" cy="779780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2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79882"/>
            <a:ext cx="4166235" cy="779780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84202"/>
            <a:ext cx="709803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921000"/>
            <a:ext cx="709803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6596-F4D1-4372-B4C2-8E66D84C69A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0170162"/>
            <a:ext cx="27774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kumimoji="1"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13D27B5-DF4B-5E9A-FBF6-0D628EBFA33F}"/>
              </a:ext>
            </a:extLst>
          </p:cNvPr>
          <p:cNvSpPr/>
          <p:nvPr/>
        </p:nvSpPr>
        <p:spPr>
          <a:xfrm>
            <a:off x="203199" y="4292713"/>
            <a:ext cx="7895771" cy="4002099"/>
          </a:xfrm>
          <a:prstGeom prst="roundRect">
            <a:avLst>
              <a:gd name="adj" fmla="val 45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418150D-4571-3D1B-E176-B09406928ECB}"/>
              </a:ext>
            </a:extLst>
          </p:cNvPr>
          <p:cNvSpPr txBox="1"/>
          <p:nvPr/>
        </p:nvSpPr>
        <p:spPr>
          <a:xfrm>
            <a:off x="362841" y="4337380"/>
            <a:ext cx="77107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募集期間：＊＊＊＊年＊＊月＊＊日～＊＊月＊＊日</a:t>
            </a:r>
            <a:endParaRPr kumimoji="1" lang="en-US" altLang="ja-JP" dirty="0"/>
          </a:p>
          <a:p>
            <a:r>
              <a:rPr kumimoji="1" lang="ja-JP" altLang="en-US" dirty="0"/>
              <a:t>対象者：＊＊＊＊労働組合＊＊支部　組合員</a:t>
            </a:r>
            <a:endParaRPr kumimoji="1" lang="en-US" altLang="ja-JP" dirty="0"/>
          </a:p>
          <a:p>
            <a:r>
              <a:rPr kumimoji="1" lang="ja-JP" altLang="en-US" dirty="0"/>
              <a:t>応募要領：全角・半角問わず</a:t>
            </a:r>
            <a:r>
              <a:rPr kumimoji="1" lang="ja-JP" altLang="en-US" u="sng" dirty="0"/>
              <a:t>＊＊文字以内</a:t>
            </a:r>
            <a:r>
              <a:rPr kumimoji="1" lang="ja-JP" altLang="en-US" dirty="0"/>
              <a:t>、応募は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人</a:t>
            </a:r>
            <a:r>
              <a:rPr kumimoji="1" lang="en-US" altLang="ja-JP" dirty="0"/>
              <a:t>1</a:t>
            </a:r>
            <a:r>
              <a:rPr kumimoji="1" lang="ja-JP" altLang="en-US" dirty="0"/>
              <a:t>つまで。</a:t>
            </a:r>
            <a:endParaRPr kumimoji="1" lang="en-US" altLang="ja-JP" dirty="0"/>
          </a:p>
          <a:p>
            <a:r>
              <a:rPr kumimoji="1" lang="ja-JP" altLang="en-US" dirty="0"/>
              <a:t>　　　　　可能ならスローガンに込めた思いも添えてください。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応募方法：下記申込用紙にご記入の上、組合事務所まで提出</a:t>
            </a:r>
            <a:endParaRPr kumimoji="1" lang="en-US" altLang="ja-JP" dirty="0"/>
          </a:p>
          <a:p>
            <a:r>
              <a:rPr kumimoji="1" lang="ja-JP" altLang="en-US" dirty="0"/>
              <a:t>　　　　　もしくは以下までメールにてご応募ください。</a:t>
            </a:r>
            <a:endParaRPr kumimoji="1" lang="en-US" altLang="ja-JP" dirty="0"/>
          </a:p>
          <a:p>
            <a:r>
              <a:rPr kumimoji="1" lang="ja-JP" altLang="en-US" dirty="0"/>
              <a:t>　　　　　＊＊＊役員（＊＊＊＠＊＊＊＊）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決定方法：組合役員の投票にて決定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景品等 ：上位</a:t>
            </a:r>
            <a:r>
              <a:rPr kumimoji="1" lang="en-US" altLang="ja-JP" dirty="0"/>
              <a:t>5</a:t>
            </a:r>
            <a:r>
              <a:rPr kumimoji="1" lang="ja-JP" altLang="en-US" dirty="0"/>
              <a:t>作品には順位に応じて記念品を贈呈！</a:t>
            </a:r>
            <a:endParaRPr kumimoji="1" lang="en-US" altLang="ja-JP" dirty="0"/>
          </a:p>
          <a:p>
            <a:r>
              <a:rPr kumimoji="1" lang="ja-JP" altLang="en-US" dirty="0"/>
              <a:t>　　　 　</a:t>
            </a:r>
            <a:endParaRPr kumimoji="1" lang="en-US" altLang="ja-JP" b="1" dirty="0"/>
          </a:p>
          <a:p>
            <a:r>
              <a:rPr kumimoji="1" lang="ja-JP" altLang="en-US" dirty="0"/>
              <a:t>発表方法：後日支部ニュースにて発表。</a:t>
            </a:r>
            <a:endParaRPr kumimoji="1"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8080" y="39618"/>
            <a:ext cx="34036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kumimoji="1"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＊＊＊＊労働組合　＊＊支部　　　　　　　　　　　　　　　</a:t>
            </a:r>
          </a:p>
        </p:txBody>
      </p:sp>
      <p:cxnSp>
        <p:nvCxnSpPr>
          <p:cNvPr id="9" name="直線コネクタ 8"/>
          <p:cNvCxnSpPr>
            <a:cxnSpLocks/>
          </p:cNvCxnSpPr>
          <p:nvPr/>
        </p:nvCxnSpPr>
        <p:spPr>
          <a:xfrm>
            <a:off x="348081" y="472429"/>
            <a:ext cx="7618633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45"/>
          <p:cNvSpPr txBox="1">
            <a:spLocks noChangeArrowheads="1"/>
          </p:cNvSpPr>
          <p:nvPr/>
        </p:nvSpPr>
        <p:spPr bwMode="auto">
          <a:xfrm>
            <a:off x="5770510" y="123492"/>
            <a:ext cx="2353889" cy="27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184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Ｎｏ</a:t>
            </a:r>
            <a:r>
              <a:rPr lang="en-US" altLang="ja-JP" sz="1184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lang="ja-JP" altLang="en-US" sz="1184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　　　＊＊＊＊＊＊　　　　　　　　　　　　　　　　　　　　　　　　　　　　　　　　　　　　　　　　　　　　　　　　　</a:t>
            </a:r>
          </a:p>
        </p:txBody>
      </p:sp>
      <p:sp>
        <p:nvSpPr>
          <p:cNvPr id="26" name="テキスト ボックス 55">
            <a:extLst>
              <a:ext uri="{FF2B5EF4-FFF2-40B4-BE49-F238E27FC236}">
                <a16:creationId xmlns:a16="http://schemas.microsoft.com/office/drawing/2014/main" id="{0910F0CD-B593-4C94-BED0-C70697978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85" y="10568428"/>
            <a:ext cx="7833626" cy="31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500" tIns="73750" rIns="147500" bIns="7375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問合せ先　組合事務所　＊＊＊＊さん　（＊＊＊＊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＊＊＊＊＊）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430EA33-4EA9-9DF5-B328-0DBA3FC1196C}"/>
              </a:ext>
            </a:extLst>
          </p:cNvPr>
          <p:cNvSpPr/>
          <p:nvPr/>
        </p:nvSpPr>
        <p:spPr>
          <a:xfrm>
            <a:off x="305905" y="759396"/>
            <a:ext cx="7617791" cy="1446550"/>
          </a:xfrm>
          <a:prstGeom prst="rect">
            <a:avLst/>
          </a:prstGeom>
          <a:solidFill>
            <a:srgbClr val="66FFFF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＊＊労働組合＊＊支部</a:t>
            </a:r>
            <a:endParaRPr lang="en-US" altLang="ja-JP" sz="4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＊＊年度　活動スローガン募集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CA07F81-A747-7FA9-1A35-695DE807E2F2}"/>
              </a:ext>
            </a:extLst>
          </p:cNvPr>
          <p:cNvSpPr txBox="1"/>
          <p:nvPr/>
        </p:nvSpPr>
        <p:spPr>
          <a:xfrm>
            <a:off x="203199" y="2302184"/>
            <a:ext cx="77890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　＊＊＊＊労働組合＊＊支部　組合員の皆さん</a:t>
            </a:r>
            <a:endParaRPr kumimoji="1" lang="en-US" altLang="ja-JP" dirty="0"/>
          </a:p>
          <a:p>
            <a:r>
              <a:rPr kumimoji="1" lang="ja-JP" altLang="en-US" dirty="0"/>
              <a:t>季節が過ぎるのも早いもので、今年度も残りわずかとなりました。</a:t>
            </a:r>
            <a:endParaRPr kumimoji="1" lang="en-US" altLang="ja-JP" dirty="0"/>
          </a:p>
          <a:p>
            <a:r>
              <a:rPr kumimoji="1" lang="ja-JP" altLang="en-US" dirty="0"/>
              <a:t>＊＊＊＊支部としても、新たな年度を迎えるにあたり、組合員同士の更なる一体感醸成のため活動スローガンを公募する事といたしました！</a:t>
            </a:r>
            <a:endParaRPr kumimoji="1" lang="en-US" altLang="ja-JP" dirty="0"/>
          </a:p>
          <a:p>
            <a:r>
              <a:rPr kumimoji="1" lang="ja-JP" altLang="en-US" dirty="0"/>
              <a:t>　今後も組合員の皆さんがより良い会社生活を送れるような、また文体行事などを通じて明るく元気に過ごせるようなスローガンを是非ご応募ください！</a:t>
            </a:r>
            <a:endParaRPr kumimoji="1" lang="en-US" altLang="ja-JP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C4AAAB2E-A92E-AD13-0159-82883F36E062}"/>
              </a:ext>
            </a:extLst>
          </p:cNvPr>
          <p:cNvCxnSpPr/>
          <p:nvPr/>
        </p:nvCxnSpPr>
        <p:spPr>
          <a:xfrm>
            <a:off x="84667" y="8365067"/>
            <a:ext cx="8039732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FCC96B-6F2B-F613-4148-C5810FE8C6D8}"/>
              </a:ext>
            </a:extLst>
          </p:cNvPr>
          <p:cNvSpPr txBox="1"/>
          <p:nvPr/>
        </p:nvSpPr>
        <p:spPr>
          <a:xfrm>
            <a:off x="362841" y="8435320"/>
            <a:ext cx="771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＊＊＊＊労働組合　＊＊支部　＊＊年度　活動スローガン申込書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A45FD8-DFF1-C894-E488-22E8052A2A0C}"/>
              </a:ext>
            </a:extLst>
          </p:cNvPr>
          <p:cNvSpPr txBox="1"/>
          <p:nvPr/>
        </p:nvSpPr>
        <p:spPr>
          <a:xfrm>
            <a:off x="203199" y="9379779"/>
            <a:ext cx="771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活動スローガン：　</a:t>
            </a:r>
            <a:endParaRPr kumimoji="1" lang="en-US" altLang="ja-JP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AC01542-66B3-4F0E-0EED-90C230ED4712}"/>
              </a:ext>
            </a:extLst>
          </p:cNvPr>
          <p:cNvCxnSpPr>
            <a:cxnSpLocks/>
          </p:cNvCxnSpPr>
          <p:nvPr/>
        </p:nvCxnSpPr>
        <p:spPr>
          <a:xfrm>
            <a:off x="212938" y="10294422"/>
            <a:ext cx="738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547BE555-992A-A369-8E7F-435C25BE6141}"/>
              </a:ext>
            </a:extLst>
          </p:cNvPr>
          <p:cNvCxnSpPr>
            <a:cxnSpLocks/>
          </p:cNvCxnSpPr>
          <p:nvPr/>
        </p:nvCxnSpPr>
        <p:spPr>
          <a:xfrm>
            <a:off x="212938" y="9776227"/>
            <a:ext cx="738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F59DF90-F504-8DE1-9EAE-4F21BED1F0D8}"/>
              </a:ext>
            </a:extLst>
          </p:cNvPr>
          <p:cNvSpPr txBox="1"/>
          <p:nvPr/>
        </p:nvSpPr>
        <p:spPr>
          <a:xfrm>
            <a:off x="212938" y="8889855"/>
            <a:ext cx="771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氏名：　　　　　　　　　職場名：　　　　　　　　　　　　　　　　　　　　　　</a:t>
            </a:r>
            <a:endParaRPr kumimoji="1" lang="en-US" altLang="ja-JP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BE786D8-3668-8716-EC80-8C403D4061BE}"/>
              </a:ext>
            </a:extLst>
          </p:cNvPr>
          <p:cNvSpPr txBox="1"/>
          <p:nvPr/>
        </p:nvSpPr>
        <p:spPr>
          <a:xfrm>
            <a:off x="212938" y="9901549"/>
            <a:ext cx="771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込めた思い：　　　　　　　　　　　　　　　　　　　　　　　　　　　</a:t>
            </a:r>
            <a:endParaRPr kumimoji="1" lang="en-US" altLang="ja-JP" dirty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FC9E108B-3946-824D-2DC1-D466D9C5E5C7}"/>
              </a:ext>
            </a:extLst>
          </p:cNvPr>
          <p:cNvCxnSpPr>
            <a:cxnSpLocks/>
          </p:cNvCxnSpPr>
          <p:nvPr/>
        </p:nvCxnSpPr>
        <p:spPr>
          <a:xfrm>
            <a:off x="212938" y="9259187"/>
            <a:ext cx="73817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45434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966</TotalTime>
  <Words>318</Words>
  <Application>Microsoft Office PowerPoint</Application>
  <PresentationFormat>B4 (JIS) 257x364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HGPｺﾞｼｯｸE</vt:lpstr>
      <vt:lpstr>HGP創英角ﾎﾟｯﾌﾟ体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宇部興産株式会社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YAMASHITA Satoshi（山下 智史）</dc:creator>
  <cp:lastModifiedBy>ji.duwan@gmail.com</cp:lastModifiedBy>
  <cp:revision>66</cp:revision>
  <cp:lastPrinted>2023-04-24T23:58:58Z</cp:lastPrinted>
  <dcterms:created xsi:type="dcterms:W3CDTF">2022-08-24T06:02:16Z</dcterms:created>
  <dcterms:modified xsi:type="dcterms:W3CDTF">2024-07-02T10:30:01Z</dcterms:modified>
</cp:coreProperties>
</file>